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3" r:id="rId4"/>
    <p:sldId id="257" r:id="rId5"/>
    <p:sldId id="258" r:id="rId6"/>
    <p:sldId id="259" r:id="rId7"/>
    <p:sldId id="261" r:id="rId8"/>
    <p:sldId id="260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7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A913-B59B-42A1-904A-38565E2B0C58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BA9-ED35-4BF7-BF7D-F7CBE1BB0F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A913-B59B-42A1-904A-38565E2B0C58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BA9-ED35-4BF7-BF7D-F7CBE1BB0F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A913-B59B-42A1-904A-38565E2B0C58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BA9-ED35-4BF7-BF7D-F7CBE1BB0F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A913-B59B-42A1-904A-38565E2B0C58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BA9-ED35-4BF7-BF7D-F7CBE1BB0F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A913-B59B-42A1-904A-38565E2B0C58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BA9-ED35-4BF7-BF7D-F7CBE1BB0F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A913-B59B-42A1-904A-38565E2B0C58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BA9-ED35-4BF7-BF7D-F7CBE1BB0F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A913-B59B-42A1-904A-38565E2B0C58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BA9-ED35-4BF7-BF7D-F7CBE1BB0F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A913-B59B-42A1-904A-38565E2B0C58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BA9-ED35-4BF7-BF7D-F7CBE1BB0F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A913-B59B-42A1-904A-38565E2B0C58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BA9-ED35-4BF7-BF7D-F7CBE1BB0F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A913-B59B-42A1-904A-38565E2B0C58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BA9-ED35-4BF7-BF7D-F7CBE1BB0F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A913-B59B-42A1-904A-38565E2B0C58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FBA9-ED35-4BF7-BF7D-F7CBE1BB0F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4A913-B59B-42A1-904A-38565E2B0C58}" type="datetimeFigureOut">
              <a:rPr lang="fr-FR" smtClean="0"/>
              <a:pPr/>
              <a:t>17/10/2020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0FBA9-ED35-4BF7-BF7D-F7CBE1BB0F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6700" b="1" dirty="0" smtClean="0">
                <a:solidFill>
                  <a:schemeClr val="accent5">
                    <a:lumMod val="75000"/>
                  </a:schemeClr>
                </a:solidFill>
              </a:rPr>
              <a:t>ATOMES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6000" b="1" dirty="0" smtClean="0">
                <a:solidFill>
                  <a:schemeClr val="accent6">
                    <a:lumMod val="75000"/>
                  </a:schemeClr>
                </a:solidFill>
              </a:rPr>
              <a:t>MOLECULES</a:t>
            </a:r>
            <a:endParaRPr lang="fr-FR" sz="49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Question 1</a:t>
            </a:r>
            <a:endParaRPr lang="fr-F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3266538" cy="29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860032" y="548680"/>
            <a:ext cx="33843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ATOMES</a:t>
            </a:r>
          </a:p>
          <a:p>
            <a:endParaRPr lang="fr-F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C </a:t>
            </a:r>
            <a:r>
              <a:rPr lang="fr-FR" sz="4000" b="1" baseline="-250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  <a:p>
            <a:endParaRPr lang="fr-F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5 C</a:t>
            </a:r>
          </a:p>
          <a:p>
            <a:endParaRPr lang="fr-F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MOLECULES</a:t>
            </a:r>
          </a:p>
          <a:p>
            <a:endParaRPr lang="fr-F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C </a:t>
            </a:r>
            <a:r>
              <a:rPr lang="fr-FR" sz="4000" b="1" baseline="300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fr-FR" sz="3200" b="1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572000" y="404664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499992" y="2780928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Question 2</a:t>
            </a:r>
            <a:endParaRPr lang="fr-F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2919618" cy="27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932040" y="260648"/>
            <a:ext cx="35283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ATOMES</a:t>
            </a:r>
          </a:p>
          <a:p>
            <a:endParaRPr lang="fr-F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3 N</a:t>
            </a:r>
          </a:p>
          <a:p>
            <a:endParaRPr lang="fr-F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6 N</a:t>
            </a:r>
          </a:p>
          <a:p>
            <a:endParaRPr lang="fr-F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MOLECULES</a:t>
            </a:r>
          </a:p>
          <a:p>
            <a:endParaRPr lang="fr-F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2 N</a:t>
            </a:r>
            <a:r>
              <a:rPr lang="fr-FR" sz="4000" b="1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  <a:p>
            <a:endParaRPr lang="fr-F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3 N</a:t>
            </a:r>
            <a:r>
              <a:rPr lang="fr-FR" sz="4000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fr-FR" sz="3600" b="1" baseline="-25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4932040" y="3212976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644008" y="5301208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Question 3</a:t>
            </a:r>
            <a:endParaRPr lang="fr-FR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582274" cy="42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932040" y="332656"/>
            <a:ext cx="34563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ATOMES</a:t>
            </a:r>
          </a:p>
          <a:p>
            <a:endParaRPr lang="fr-FR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4 C + 4 O</a:t>
            </a:r>
          </a:p>
          <a:p>
            <a:endParaRPr lang="fr-FR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MOLECULES</a:t>
            </a:r>
          </a:p>
          <a:p>
            <a:endParaRPr lang="fr-FR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4 CO</a:t>
            </a:r>
          </a:p>
          <a:p>
            <a:endParaRPr lang="fr-FR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fr-FR" sz="4000" b="1" baseline="-250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fr-FR" sz="4000" b="1" baseline="-250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fr-FR" b="1" baseline="-25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4860032" y="2348880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716016" y="3501008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Question 4</a:t>
            </a:r>
            <a:endParaRPr lang="fr-FR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3540236" cy="451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427984" y="671691"/>
            <a:ext cx="3600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</a:rPr>
              <a:t>ATOMES</a:t>
            </a:r>
          </a:p>
          <a:p>
            <a:endParaRPr lang="fr-FR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</a:rPr>
              <a:t>6 cL</a:t>
            </a:r>
          </a:p>
          <a:p>
            <a:endParaRPr lang="fr-FR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</a:rPr>
              <a:t>6 C</a:t>
            </a:r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  <a:latin typeface="French Script MT" pitchFamily="66" charset="0"/>
              </a:rPr>
              <a:t>l</a:t>
            </a: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  <a:latin typeface="French Script MT" pitchFamily="66" charset="0"/>
              </a:rPr>
              <a:t>l</a:t>
            </a:r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4000" b="1" baseline="-25000" dirty="0" smtClean="0">
                <a:solidFill>
                  <a:schemeClr val="accent4">
                    <a:lumMod val="75000"/>
                  </a:schemeClr>
                </a:solidFill>
              </a:rPr>
              <a:t>6</a:t>
            </a: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</a:rPr>
              <a:t>MOLECULES</a:t>
            </a: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</a:rPr>
              <a:t>3 C</a:t>
            </a:r>
            <a:r>
              <a:rPr lang="fr-FR" sz="4400" b="1" dirty="0" smtClean="0">
                <a:solidFill>
                  <a:schemeClr val="accent4">
                    <a:lumMod val="75000"/>
                  </a:schemeClr>
                </a:solidFill>
                <a:latin typeface="French Script MT" pitchFamily="66" charset="0"/>
              </a:rPr>
              <a:t>l</a:t>
            </a:r>
            <a:r>
              <a:rPr lang="fr-FR" sz="40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4211960" y="476672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283968" y="2276872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Question 5</a:t>
            </a:r>
            <a:endParaRPr lang="fr-FR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1574685" cy="378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995936" y="908720"/>
            <a:ext cx="32403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ATOMES</a:t>
            </a:r>
          </a:p>
          <a:p>
            <a:endParaRPr lang="fr-FR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3 O + 6 H</a:t>
            </a:r>
          </a:p>
          <a:p>
            <a:endParaRPr lang="fr-FR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MOLECULES</a:t>
            </a:r>
          </a:p>
          <a:p>
            <a:endParaRPr lang="fr-FR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fr-FR" sz="4000" b="1" baseline="-25000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fr-FR" sz="4000" b="1" baseline="-250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</a:p>
          <a:p>
            <a:endParaRPr lang="fr-FR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3 H</a:t>
            </a:r>
            <a:r>
              <a:rPr lang="fr-FR" sz="4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</a:p>
          <a:p>
            <a:endParaRPr lang="fr-FR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3 H</a:t>
            </a:r>
            <a:r>
              <a:rPr lang="fr-FR" sz="4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 et 3O</a:t>
            </a:r>
            <a:r>
              <a:rPr lang="fr-FR" sz="4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fr-FR" sz="4000" b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995936" y="2564904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779912" y="4437112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Question 6</a:t>
            </a:r>
            <a:endParaRPr lang="fr-FR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2300433" cy="380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779912" y="188640"/>
            <a:ext cx="41044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ATOMES</a:t>
            </a:r>
          </a:p>
          <a:p>
            <a:endParaRPr lang="fr-F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6 O</a:t>
            </a:r>
          </a:p>
          <a:p>
            <a:endParaRPr lang="fr-F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MOLECULES</a:t>
            </a:r>
          </a:p>
          <a:p>
            <a:endParaRPr lang="fr-F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3 O</a:t>
            </a:r>
            <a:r>
              <a:rPr lang="fr-FR" sz="4000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endParaRPr lang="fr-F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3 O</a:t>
            </a:r>
            <a:r>
              <a:rPr lang="fr-FR" sz="40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endParaRPr lang="fr-F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2 O</a:t>
            </a:r>
            <a:r>
              <a:rPr lang="fr-FR" sz="4000" b="1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  <a:p>
            <a:endParaRPr lang="fr-F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2 O</a:t>
            </a:r>
            <a:r>
              <a:rPr lang="fr-FR" sz="4000" b="1" baseline="30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  <a:p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779912" y="1844824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203848" y="4509120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Question 7</a:t>
            </a:r>
            <a:endParaRPr lang="fr-FR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707259" cy="328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499992" y="188640"/>
            <a:ext cx="302433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ATOMES</a:t>
            </a:r>
          </a:p>
          <a:p>
            <a:endParaRPr lang="fr-FR" b="1" dirty="0" smtClean="0"/>
          </a:p>
          <a:p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3 C + 6 O</a:t>
            </a:r>
          </a:p>
          <a:p>
            <a:endParaRPr lang="fr-FR" b="1" dirty="0" smtClean="0"/>
          </a:p>
          <a:p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MOLECULES</a:t>
            </a:r>
          </a:p>
          <a:p>
            <a:endParaRPr lang="fr-FR" b="1" dirty="0" smtClean="0"/>
          </a:p>
          <a:p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fr-FR" sz="4000" b="1" baseline="-250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fr-FR" sz="4000" b="1" baseline="-25000" dirty="0" smtClean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  <a:p>
            <a:endParaRPr lang="fr-FR" b="1" dirty="0" smtClean="0"/>
          </a:p>
          <a:p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fr-FR" sz="4000" b="1" baseline="300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fr-FR" sz="4000" b="1" baseline="30000" dirty="0" smtClean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  <a:p>
            <a:endParaRPr lang="fr-FR" b="1" dirty="0" smtClean="0"/>
          </a:p>
          <a:p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3 CO</a:t>
            </a:r>
            <a:r>
              <a:rPr lang="fr-FR" sz="4000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endParaRPr lang="fr-FR" b="1" dirty="0" smtClean="0"/>
          </a:p>
          <a:p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3 CO</a:t>
            </a:r>
            <a:r>
              <a:rPr lang="fr-FR" sz="4000" b="1" baseline="30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4427984" y="1772816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427984" y="4509120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Question 8</a:t>
            </a:r>
            <a:endParaRPr lang="fr-FR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3306114" cy="520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076056" y="404664"/>
            <a:ext cx="33843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</a:rPr>
              <a:t>ATOMES</a:t>
            </a:r>
          </a:p>
          <a:p>
            <a:endParaRPr lang="fr-FR" dirty="0" smtClean="0"/>
          </a:p>
          <a:p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</a:rPr>
              <a:t>4 S + 4 C</a:t>
            </a:r>
          </a:p>
          <a:p>
            <a:endParaRPr lang="fr-FR" dirty="0" smtClean="0"/>
          </a:p>
          <a:p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</a:rPr>
              <a:t>MOLECULES</a:t>
            </a:r>
          </a:p>
          <a:p>
            <a:endParaRPr lang="fr-FR" dirty="0" smtClean="0"/>
          </a:p>
          <a:p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</a:rPr>
              <a:t>4 SC</a:t>
            </a:r>
          </a:p>
          <a:p>
            <a:endParaRPr lang="fr-FR" dirty="0" smtClean="0"/>
          </a:p>
          <a:p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fr-FR" sz="4000" b="1" baseline="-25000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fr-FR" sz="4000" b="1" baseline="-25000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  <a:p>
            <a:endParaRPr lang="fr-FR" dirty="0" smtClean="0"/>
          </a:p>
          <a:p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fr-FR" sz="4000" b="1" baseline="30000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fr-FR" sz="4000" b="1" baseline="30000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endParaRPr lang="fr-FR" sz="4000" b="1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788024" y="260648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716016" y="1196752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Question 9</a:t>
            </a:r>
            <a:endParaRPr lang="fr-FR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349807" cy="457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427984" y="404664"/>
            <a:ext cx="417646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ATOMES</a:t>
            </a:r>
          </a:p>
          <a:p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2 C + 8 H</a:t>
            </a:r>
          </a:p>
          <a:p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MOLECULES</a:t>
            </a:r>
          </a:p>
          <a:p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2 CH</a:t>
            </a:r>
            <a:r>
              <a:rPr lang="fr-FR" sz="4000" b="1" baseline="-25000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</a:p>
          <a:p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2 CH</a:t>
            </a:r>
            <a:r>
              <a:rPr lang="fr-FR" sz="4000" b="1" baseline="30000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</a:p>
          <a:p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fr-FR" sz="40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fr-FR" sz="4000" b="1" baseline="-25000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</a:p>
          <a:p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fr-FR" sz="4000" b="1" baseline="30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fr-FR" sz="4000" b="1" baseline="30000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4427984" y="2060848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995936" y="2924944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Question 10</a:t>
            </a:r>
            <a:endParaRPr lang="fr-FR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2556818" cy="360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139952" y="302359"/>
            <a:ext cx="36724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ATOMES</a:t>
            </a:r>
          </a:p>
          <a:p>
            <a:endParaRPr lang="fr-FR" dirty="0" smtClean="0"/>
          </a:p>
          <a:p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4 C +  12 H + 2 O</a:t>
            </a:r>
          </a:p>
          <a:p>
            <a:endParaRPr lang="fr-FR" dirty="0" smtClean="0"/>
          </a:p>
          <a:p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MOLECULES</a:t>
            </a:r>
          </a:p>
          <a:p>
            <a:endParaRPr lang="fr-FR" dirty="0" smtClean="0"/>
          </a:p>
          <a:p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4C 12H 2O</a:t>
            </a:r>
          </a:p>
          <a:p>
            <a:endParaRPr lang="fr-FR" dirty="0" smtClean="0"/>
          </a:p>
          <a:p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2 C</a:t>
            </a:r>
            <a:r>
              <a:rPr lang="fr-FR" sz="4000" b="1" baseline="-25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fr-FR" sz="4000" b="1" baseline="-250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</a:p>
          <a:p>
            <a:endParaRPr lang="fr-FR" dirty="0" smtClean="0"/>
          </a:p>
          <a:p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2 C</a:t>
            </a:r>
            <a:r>
              <a:rPr lang="fr-FR" sz="4000" b="1" baseline="-25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fr-FR" sz="4000" b="1" baseline="-250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fr-FR" sz="4000" b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4067944" y="1916832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995936" y="3645024"/>
            <a:ext cx="28083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91" y="2780928"/>
            <a:ext cx="8836609" cy="162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83568" y="2204864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/>
              <a:t>H</a:t>
            </a:r>
            <a:endParaRPr lang="fr-FR" sz="6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619672" y="4077072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/>
              <a:t>C</a:t>
            </a:r>
            <a:endParaRPr lang="fr-FR" sz="6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987824" y="206084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/>
              <a:t>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355976" y="4077072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/>
              <a:t>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68144" y="206084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/>
              <a:t>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524328" y="422108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/>
              <a:t>C</a:t>
            </a:r>
            <a:r>
              <a:rPr lang="fr-FR" sz="6600" b="1" dirty="0" smtClean="0">
                <a:latin typeface="Brush Script MT" pitchFamily="66" charset="0"/>
              </a:rPr>
              <a:t>l</a:t>
            </a:r>
            <a:endParaRPr lang="fr-FR" sz="6600" b="1" dirty="0">
              <a:latin typeface="Brush Script MT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5576" y="476672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 COULEUR </a:t>
            </a:r>
          </a:p>
          <a:p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utilisé pour schématiser un atome </a:t>
            </a:r>
            <a:endParaRPr lang="fr-FR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chemeClr val="accent3">
                    <a:lumMod val="75000"/>
                  </a:schemeClr>
                </a:solidFill>
              </a:rPr>
              <a:t>EXPLICATIONS</a:t>
            </a:r>
            <a:endParaRPr lang="fr-FR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27089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Distinguer les atomes des molécules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1600" y="494116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Dénombrer les atomes </a:t>
            </a:r>
          </a:p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dans une ou plusieurs molécules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63688" y="37890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Etre capable d’interpréter une notation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4657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08720"/>
            <a:ext cx="1838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20688"/>
            <a:ext cx="1571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068960"/>
            <a:ext cx="22955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996952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3933056"/>
            <a:ext cx="619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692696"/>
            <a:ext cx="73612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764704"/>
            <a:ext cx="1457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836712"/>
            <a:ext cx="1038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924944"/>
            <a:ext cx="50006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284984"/>
            <a:ext cx="12287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 l="14400"/>
          <a:stretch>
            <a:fillRect/>
          </a:stretch>
        </p:blipFill>
        <p:spPr bwMode="auto">
          <a:xfrm>
            <a:off x="8388424" y="4293096"/>
            <a:ext cx="856109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 r="21377"/>
          <a:stretch>
            <a:fillRect/>
          </a:stretch>
        </p:blipFill>
        <p:spPr bwMode="auto">
          <a:xfrm>
            <a:off x="6516216" y="3140968"/>
            <a:ext cx="936104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04447"/>
            <a:ext cx="6732240" cy="187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9420"/>
          <a:stretch>
            <a:fillRect/>
          </a:stretch>
        </p:blipFill>
        <p:spPr bwMode="auto">
          <a:xfrm>
            <a:off x="827585" y="4126940"/>
            <a:ext cx="5472608" cy="26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764704"/>
            <a:ext cx="15716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93096"/>
            <a:ext cx="15716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764704"/>
            <a:ext cx="8858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301208"/>
            <a:ext cx="542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 r="25026"/>
          <a:stretch>
            <a:fillRect/>
          </a:stretch>
        </p:blipFill>
        <p:spPr bwMode="auto">
          <a:xfrm>
            <a:off x="6372200" y="4365104"/>
            <a:ext cx="864096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7135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12668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04864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988840"/>
            <a:ext cx="847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99592" y="188640"/>
            <a:ext cx="748883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293096"/>
            <a:ext cx="24479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1547664" y="3861048"/>
            <a:ext cx="6552728" cy="27363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65104"/>
            <a:ext cx="12668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437112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5445224"/>
            <a:ext cx="6572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4355976" y="2492896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+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555881" cy="134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12287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84784"/>
            <a:ext cx="9620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700808"/>
            <a:ext cx="10763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556792"/>
            <a:ext cx="8858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356992"/>
            <a:ext cx="24479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356992"/>
            <a:ext cx="24479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5133975"/>
            <a:ext cx="26384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5157192"/>
            <a:ext cx="8858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79512" y="0"/>
            <a:ext cx="8856984" cy="3212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971600" y="3284984"/>
            <a:ext cx="7776864" cy="3456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716016" y="206084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+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6600" b="1" dirty="0" smtClean="0">
                <a:solidFill>
                  <a:schemeClr val="accent3">
                    <a:lumMod val="75000"/>
                  </a:schemeClr>
                </a:solidFill>
              </a:rPr>
              <a:t>TESTER </a:t>
            </a:r>
          </a:p>
          <a:p>
            <a:pPr>
              <a:buNone/>
            </a:pPr>
            <a:r>
              <a:rPr lang="fr-FR" sz="6600" b="1" dirty="0" smtClean="0">
                <a:solidFill>
                  <a:schemeClr val="accent3">
                    <a:lumMod val="75000"/>
                  </a:schemeClr>
                </a:solidFill>
              </a:rPr>
              <a:t>VOS </a:t>
            </a:r>
          </a:p>
          <a:p>
            <a:pPr>
              <a:buNone/>
            </a:pPr>
            <a:r>
              <a:rPr lang="fr-FR" sz="6600" b="1" dirty="0" smtClean="0">
                <a:solidFill>
                  <a:schemeClr val="accent3">
                    <a:lumMod val="75000"/>
                  </a:schemeClr>
                </a:solidFill>
              </a:rPr>
              <a:t>CONNAISSANCES</a:t>
            </a:r>
          </a:p>
          <a:p>
            <a:pPr>
              <a:buNone/>
            </a:pPr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</a:rPr>
              <a:t>(Choisis les 2 propositions correctes)</a:t>
            </a:r>
            <a:endParaRPr lang="fr-FR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183</Words>
  <Application>Microsoft Office PowerPoint</Application>
  <PresentationFormat>Affichage à l'écran (4:3)</PresentationFormat>
  <Paragraphs>145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ATOMES  MOLECULES</vt:lpstr>
      <vt:lpstr>Diapositive 2</vt:lpstr>
      <vt:lpstr>EXPLICATIONS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</dc:creator>
  <cp:lastModifiedBy>vincent</cp:lastModifiedBy>
  <cp:revision>16</cp:revision>
  <dcterms:created xsi:type="dcterms:W3CDTF">2020-10-10T16:19:16Z</dcterms:created>
  <dcterms:modified xsi:type="dcterms:W3CDTF">2020-10-17T06:48:57Z</dcterms:modified>
</cp:coreProperties>
</file>